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6" r:id="rId3"/>
    <p:sldId id="260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FEA"/>
    <a:srgbClr val="C3CDDF"/>
    <a:srgbClr val="003399"/>
    <a:srgbClr val="DCE1E8"/>
    <a:srgbClr val="DEE0E6"/>
    <a:srgbClr val="D6DFE0"/>
    <a:srgbClr val="3333FF"/>
    <a:srgbClr val="CBCFDF"/>
    <a:srgbClr val="343434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>
      <p:cViewPr varScale="1">
        <p:scale>
          <a:sx n="70" d="100"/>
          <a:sy n="70" d="100"/>
        </p:scale>
        <p:origin x="4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56FD28-E578-43B9-894B-ED60CED40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5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9E617D-6655-4D91-8880-6E1269B45F9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743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9E617D-6655-4D91-8880-6E1269B45F9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362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9E617D-6655-4D91-8880-6E1269B45F9A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322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BAB3-8F2E-41F9-99B8-DADEDBF09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3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CE536-B154-4C64-B4DA-6E0F4C568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1751-52A5-478A-9481-D73B5E514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4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51D6-0CDA-4794-B508-AA96038B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8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20676-48F5-471D-9206-EB38778C6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8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A5EF-4183-4303-9C03-CA4F9E10B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83E0-060A-4313-A435-EDB4BA17E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5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ADE6-B7F2-4C33-BD89-9159A0CFF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14DF-D853-4243-BBD3-153DBFD8D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BBBB0-F2E5-48E7-81BA-91278D6A6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4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C1FE-73BA-45F1-8566-C82B39847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647CA6-4394-4FF6-BEBF-CE81CFBEE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Boudin.jpeg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4.jpeg"/><Relationship Id="rId12" Type="http://schemas.openxmlformats.org/officeDocument/2006/relationships/hyperlink" Target="http://en.wikipedia.org/wiki/File:Fr%C3%A9d%C3%A9ric_Bazille_004.jpg" TargetMode="External"/><Relationship Id="rId17" Type="http://schemas.openxmlformats.org/officeDocument/2006/relationships/slide" Target="slide3.xml"/><Relationship Id="rId25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a/a4/Claude_Monet_1899_Nadar_crop.jpg" TargetMode="External"/><Relationship Id="rId11" Type="http://schemas.openxmlformats.org/officeDocument/2006/relationships/image" Target="../media/image6.jpeg"/><Relationship Id="rId24" Type="http://schemas.openxmlformats.org/officeDocument/2006/relationships/slide" Target="slide2.xml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23" Type="http://schemas.openxmlformats.org/officeDocument/2006/relationships/slide" Target="slide1.xml"/><Relationship Id="rId10" Type="http://schemas.openxmlformats.org/officeDocument/2006/relationships/hyperlink" Target="http://en.wikipedia.org/wiki/File:PARenoir.jpg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8.jpeg"/><Relationship Id="rId2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.png"/><Relationship Id="rId18" Type="http://schemas.openxmlformats.org/officeDocument/2006/relationships/image" Target="../media/image18.png"/><Relationship Id="rId3" Type="http://schemas.openxmlformats.org/officeDocument/2006/relationships/hyperlink" Target="http://upload.wikimedia.org/wikipedia/commons/a/a4/Claude_Monet_1899_Nadar_crop.jpg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://en.wikipedia.org/wiki/File:PARenoir.jpg" TargetMode="External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hyperlink" Target="http://en.wikipedia.org/wiki/File:Boudin.jpeg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6.jpeg"/><Relationship Id="rId10" Type="http://schemas.openxmlformats.org/officeDocument/2006/relationships/image" Target="../media/image7.jpeg"/><Relationship Id="rId19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hyperlink" Target="http://en.wikipedia.org/wiki/File:Fr%C3%A9d%C3%A9ric_Bazille_004.jpg" TargetMode="External"/><Relationship Id="rId14" Type="http://schemas.openxmlformats.org/officeDocument/2006/relationships/image" Target="../media/image11.png"/><Relationship Id="rId22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4.jpeg"/><Relationship Id="rId5" Type="http://schemas.openxmlformats.org/officeDocument/2006/relationships/image" Target="../media/image10.jpeg"/><Relationship Id="rId10" Type="http://schemas.openxmlformats.org/officeDocument/2006/relationships/image" Target="../media/image23.jpeg"/><Relationship Id="rId4" Type="http://schemas.openxmlformats.org/officeDocument/2006/relationships/hyperlink" Target="http://upload.wikimedia.org/wikipedia/commons/a/a4/Claude_Monet_1899_Nadar_crop.jpg" TargetMode="Externa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6200" y="0"/>
            <a:ext cx="9229725" cy="4967935"/>
            <a:chOff x="-76200" y="0"/>
            <a:chExt cx="9229725" cy="4967935"/>
          </a:xfrm>
        </p:grpSpPr>
        <p:sp>
          <p:nvSpPr>
            <p:cNvPr id="2077" name="Text Box 36"/>
            <p:cNvSpPr txBox="1">
              <a:spLocks noChangeArrowheads="1"/>
            </p:cNvSpPr>
            <p:nvPr/>
          </p:nvSpPr>
          <p:spPr bwMode="auto">
            <a:xfrm>
              <a:off x="102393" y="4739335"/>
              <a:ext cx="1802607" cy="228600"/>
            </a:xfrm>
            <a:prstGeom prst="rect">
              <a:avLst/>
            </a:prstGeom>
            <a:solidFill>
              <a:srgbClr val="D8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 dirty="0">
                  <a:latin typeface="Tahoma" pitchFamily="34" charset="0"/>
                  <a:cs typeface="Tahoma" pitchFamily="34" charset="0"/>
                </a:rPr>
                <a:t>Friends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76200" y="0"/>
              <a:ext cx="9229725" cy="361950"/>
              <a:chOff x="-76200" y="0"/>
              <a:chExt cx="9229725" cy="361950"/>
            </a:xfrm>
          </p:grpSpPr>
          <p:pic>
            <p:nvPicPr>
              <p:cNvPr id="68" name="Picture 67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32" t="18487" r="31527" b="76469"/>
              <a:stretch/>
            </p:blipFill>
            <p:spPr bwMode="auto">
              <a:xfrm>
                <a:off x="5448300" y="0"/>
                <a:ext cx="1866899" cy="361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6" name="Picture 65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30" t="18487" r="35561" b="76469"/>
              <a:stretch/>
            </p:blipFill>
            <p:spPr bwMode="auto">
              <a:xfrm>
                <a:off x="-76200" y="0"/>
                <a:ext cx="5638800" cy="361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7" name="Picture 66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80" t="18487" r="3278" b="77310"/>
              <a:stretch/>
            </p:blipFill>
            <p:spPr bwMode="auto">
              <a:xfrm>
                <a:off x="7248525" y="0"/>
                <a:ext cx="1905000" cy="361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75" name="Picture 74"/>
            <p:cNvPicPr/>
            <p:nvPr/>
          </p:nvPicPr>
          <p:blipFill rotWithShape="1">
            <a:blip r:embed="rId4"/>
            <a:srcRect l="19791" t="36112" r="30382" b="53009"/>
            <a:stretch/>
          </p:blipFill>
          <p:spPr bwMode="auto">
            <a:xfrm>
              <a:off x="2107396" y="1845707"/>
              <a:ext cx="5703104" cy="5794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44" t="58878" r="55290" b="32869"/>
            <a:stretch/>
          </p:blipFill>
          <p:spPr bwMode="auto">
            <a:xfrm>
              <a:off x="152400" y="2843530"/>
              <a:ext cx="1752600" cy="509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74" name="Text Box 33"/>
            <p:cNvSpPr txBox="1">
              <a:spLocks noChangeArrowheads="1"/>
            </p:cNvSpPr>
            <p:nvPr/>
          </p:nvSpPr>
          <p:spPr bwMode="auto">
            <a:xfrm>
              <a:off x="108742" y="3429000"/>
              <a:ext cx="1796258" cy="228600"/>
            </a:xfrm>
            <a:prstGeom prst="rect">
              <a:avLst/>
            </a:prstGeom>
            <a:solidFill>
              <a:srgbClr val="D8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 dirty="0" smtClean="0">
                  <a:latin typeface="Tahoma" pitchFamily="34" charset="0"/>
                  <a:cs typeface="Tahoma" pitchFamily="34" charset="0"/>
                </a:rPr>
                <a:t>Path to Fame</a:t>
              </a:r>
              <a:endParaRPr lang="en-US" sz="9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070" name="Text Box 28"/>
          <p:cNvSpPr txBox="1">
            <a:spLocks noChangeArrowheads="1"/>
          </p:cNvSpPr>
          <p:nvPr/>
        </p:nvSpPr>
        <p:spPr bwMode="auto">
          <a:xfrm>
            <a:off x="2112963" y="16764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/>
          </a:p>
        </p:txBody>
      </p:sp>
      <p:sp>
        <p:nvSpPr>
          <p:cNvPr id="2075" name="Line 32"/>
          <p:cNvSpPr>
            <a:spLocks noChangeShapeType="1"/>
          </p:cNvSpPr>
          <p:nvPr/>
        </p:nvSpPr>
        <p:spPr bwMode="auto">
          <a:xfrm>
            <a:off x="152400" y="3352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Rectangle 54"/>
          <p:cNvSpPr>
            <a:spLocks noChangeArrowheads="1"/>
          </p:cNvSpPr>
          <p:nvPr/>
        </p:nvSpPr>
        <p:spPr bwMode="auto">
          <a:xfrm>
            <a:off x="2590800" y="2438400"/>
            <a:ext cx="5867400" cy="54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b="1" dirty="0" smtClean="0">
                <a:solidFill>
                  <a:srgbClr val="003399"/>
                </a:solidFill>
              </a:rPr>
              <a:t>Your name</a:t>
            </a:r>
            <a:endParaRPr lang="en-US" sz="900" b="1" dirty="0" smtClean="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smtClean="0"/>
              <a:t>Using our time in </a:t>
            </a:r>
            <a:r>
              <a:rPr lang="en-US" sz="900" dirty="0" err="1" smtClean="0"/>
              <a:t>Giverny</a:t>
            </a:r>
            <a:r>
              <a:rPr lang="en-US" sz="900" dirty="0" smtClean="0"/>
              <a:t> to paint “series” – these are images depicting the same subject at different times of day, in different kinds of light. Water lilies are my favorite! -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with </a:t>
            </a:r>
            <a:r>
              <a:rPr lang="en-US" sz="900" dirty="0" smtClean="0">
                <a:solidFill>
                  <a:srgbClr val="003399"/>
                </a:solidFill>
              </a:rPr>
              <a:t>Eugene </a:t>
            </a:r>
            <a:r>
              <a:rPr lang="en-US" sz="900" dirty="0" err="1" smtClean="0">
                <a:solidFill>
                  <a:srgbClr val="003399"/>
                </a:solidFill>
              </a:rPr>
              <a:t>Boudin</a:t>
            </a:r>
            <a:r>
              <a:rPr lang="en-US" sz="900" dirty="0" smtClean="0">
                <a:solidFill>
                  <a:srgbClr val="003399"/>
                </a:solidFill>
              </a:rPr>
              <a:t> </a:t>
            </a:r>
            <a:r>
              <a:rPr lang="en-US" sz="900" dirty="0" smtClean="0"/>
              <a:t>(Anderson, 75).</a:t>
            </a:r>
            <a:endParaRPr lang="en-US" sz="90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900" dirty="0"/>
          </a:p>
        </p:txBody>
      </p:sp>
      <p:sp>
        <p:nvSpPr>
          <p:cNvPr id="2084" name="Text Box 60"/>
          <p:cNvSpPr txBox="1">
            <a:spLocks noChangeArrowheads="1"/>
          </p:cNvSpPr>
          <p:nvPr/>
        </p:nvSpPr>
        <p:spPr bwMode="auto">
          <a:xfrm>
            <a:off x="2743200" y="5486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86" name="Rectangle 67"/>
          <p:cNvSpPr>
            <a:spLocks noChangeArrowheads="1"/>
          </p:cNvSpPr>
          <p:nvPr/>
        </p:nvSpPr>
        <p:spPr bwMode="auto">
          <a:xfrm>
            <a:off x="2590800" y="3132137"/>
            <a:ext cx="58674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b="1" dirty="0" smtClean="0">
                <a:solidFill>
                  <a:srgbClr val="003399"/>
                </a:solidFill>
              </a:rPr>
              <a:t>Eugene </a:t>
            </a:r>
            <a:r>
              <a:rPr lang="en-US" sz="900" b="1" dirty="0" err="1" smtClean="0">
                <a:solidFill>
                  <a:srgbClr val="003399"/>
                </a:solidFill>
              </a:rPr>
              <a:t>Boudin</a:t>
            </a:r>
            <a:r>
              <a:rPr lang="en-US" sz="900" b="1" dirty="0" smtClean="0">
                <a:solidFill>
                  <a:srgbClr val="003399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smtClean="0"/>
              <a:t>Now that you’re living in </a:t>
            </a:r>
            <a:r>
              <a:rPr lang="en-US" sz="900" dirty="0" err="1" smtClean="0"/>
              <a:t>Giverny</a:t>
            </a:r>
            <a:r>
              <a:rPr lang="en-US" sz="900" dirty="0" smtClean="0"/>
              <a:t>, and you’re finally rich enough to purchase a house, land, and orchards, what are you painting?</a:t>
            </a:r>
            <a:endParaRPr lang="en-US" sz="900" dirty="0"/>
          </a:p>
        </p:txBody>
      </p:sp>
      <p:sp>
        <p:nvSpPr>
          <p:cNvPr id="2087" name="Rectangle 70"/>
          <p:cNvSpPr>
            <a:spLocks noChangeArrowheads="1"/>
          </p:cNvSpPr>
          <p:nvPr/>
        </p:nvSpPr>
        <p:spPr bwMode="auto">
          <a:xfrm>
            <a:off x="2590800" y="3834606"/>
            <a:ext cx="5867400" cy="50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b="1" dirty="0">
                <a:solidFill>
                  <a:srgbClr val="003399"/>
                </a:solidFill>
              </a:rPr>
              <a:t>Claude Monet </a:t>
            </a:r>
            <a:endParaRPr lang="en-US" sz="900" b="1" dirty="0" smtClean="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smtClean="0"/>
              <a:t>Working </a:t>
            </a:r>
            <a:r>
              <a:rPr lang="en-US" sz="900" dirty="0"/>
              <a:t>on a new painting: Impression, </a:t>
            </a:r>
            <a:r>
              <a:rPr lang="en-US" sz="900" dirty="0" smtClean="0"/>
              <a:t>Sunrise – it’s a scene of </a:t>
            </a:r>
            <a:r>
              <a:rPr lang="en-US" sz="900" dirty="0"/>
              <a:t>the harbor at sunrise. I’m feeling great about it and think it might be a real </a:t>
            </a:r>
            <a:r>
              <a:rPr lang="en-US" sz="900" dirty="0" smtClean="0"/>
              <a:t>winner!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– with </a:t>
            </a:r>
            <a:r>
              <a:rPr lang="en-US" sz="900" dirty="0" smtClean="0">
                <a:solidFill>
                  <a:srgbClr val="003399"/>
                </a:solidFill>
              </a:rPr>
              <a:t>Frederic </a:t>
            </a:r>
            <a:r>
              <a:rPr lang="en-US" sz="900" dirty="0" err="1" smtClean="0">
                <a:solidFill>
                  <a:srgbClr val="003399"/>
                </a:solidFill>
              </a:rPr>
              <a:t>Bazille</a:t>
            </a:r>
            <a:r>
              <a:rPr lang="en-US" sz="900" dirty="0" smtClean="0">
                <a:solidFill>
                  <a:srgbClr val="003399"/>
                </a:solidFill>
              </a:rPr>
              <a:t> </a:t>
            </a:r>
            <a:r>
              <a:rPr lang="en-US" sz="900" dirty="0"/>
              <a:t>(Gascoigne, </a:t>
            </a:r>
            <a:r>
              <a:rPr lang="en-US" sz="900" dirty="0" smtClean="0"/>
              <a:t>4).</a:t>
            </a:r>
            <a:endParaRPr lang="en-US" sz="90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900" dirty="0"/>
          </a:p>
        </p:txBody>
      </p:sp>
      <p:sp>
        <p:nvSpPr>
          <p:cNvPr id="2088" name="Rectangle 73"/>
          <p:cNvSpPr>
            <a:spLocks noChangeArrowheads="1"/>
          </p:cNvSpPr>
          <p:nvPr/>
        </p:nvSpPr>
        <p:spPr bwMode="auto">
          <a:xfrm>
            <a:off x="2590800" y="4495800"/>
            <a:ext cx="5715000" cy="48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b="1" dirty="0" smtClean="0">
                <a:solidFill>
                  <a:srgbClr val="003399"/>
                </a:solidFill>
              </a:rPr>
              <a:t>Frederic </a:t>
            </a:r>
            <a:r>
              <a:rPr lang="en-US" sz="900" b="1" dirty="0" err="1" smtClean="0">
                <a:solidFill>
                  <a:srgbClr val="003399"/>
                </a:solidFill>
              </a:rPr>
              <a:t>Bazille</a:t>
            </a:r>
            <a:r>
              <a:rPr lang="en-US" sz="900" b="1" dirty="0" smtClean="0">
                <a:solidFill>
                  <a:srgbClr val="003399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 dirty="0" smtClean="0"/>
              <a:t>What are you painting now? Up to anything new?</a:t>
            </a:r>
            <a:endParaRPr lang="en-US" sz="1000" dirty="0"/>
          </a:p>
        </p:txBody>
      </p:sp>
      <p:sp>
        <p:nvSpPr>
          <p:cNvPr id="2089" name="Rectangle 75"/>
          <p:cNvSpPr>
            <a:spLocks noChangeArrowheads="1"/>
          </p:cNvSpPr>
          <p:nvPr/>
        </p:nvSpPr>
        <p:spPr bwMode="auto">
          <a:xfrm>
            <a:off x="2590800" y="5181600"/>
            <a:ext cx="6057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b="1" dirty="0">
                <a:solidFill>
                  <a:srgbClr val="003399"/>
                </a:solidFill>
              </a:rPr>
              <a:t>Claude </a:t>
            </a:r>
            <a:r>
              <a:rPr lang="en-US" sz="900" b="1" dirty="0" smtClean="0">
                <a:solidFill>
                  <a:srgbClr val="003399"/>
                </a:solidFill>
              </a:rPr>
              <a:t>Monet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smtClean="0"/>
              <a:t>The new technique is working really well – using short brush strokes to capture the light looks great on canvas. They’re calling our style Impressionism 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– with </a:t>
            </a:r>
            <a:r>
              <a:rPr lang="en-US" sz="900" dirty="0" err="1" smtClean="0">
                <a:solidFill>
                  <a:srgbClr val="003399"/>
                </a:solidFill>
              </a:rPr>
              <a:t>Pieree-Auguste</a:t>
            </a:r>
            <a:r>
              <a:rPr lang="en-US" sz="900" dirty="0" smtClean="0">
                <a:solidFill>
                  <a:srgbClr val="003399"/>
                </a:solidFill>
              </a:rPr>
              <a:t> Renoir </a:t>
            </a:r>
            <a:r>
              <a:rPr lang="en-US" sz="900" dirty="0" smtClean="0"/>
              <a:t>(Johnson, 2).</a:t>
            </a:r>
            <a:endParaRPr lang="en-US" sz="90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900" dirty="0"/>
          </a:p>
        </p:txBody>
      </p:sp>
      <p:sp>
        <p:nvSpPr>
          <p:cNvPr id="2090" name="Rectangle 77"/>
          <p:cNvSpPr>
            <a:spLocks noChangeArrowheads="1"/>
          </p:cNvSpPr>
          <p:nvPr/>
        </p:nvSpPr>
        <p:spPr bwMode="auto">
          <a:xfrm>
            <a:off x="2590800" y="5867399"/>
            <a:ext cx="5867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b="1" dirty="0" smtClean="0">
                <a:solidFill>
                  <a:srgbClr val="003399"/>
                </a:solidFill>
              </a:rPr>
              <a:t>Pierre-</a:t>
            </a:r>
            <a:r>
              <a:rPr lang="en-US" sz="900" b="1" dirty="0" err="1" smtClean="0">
                <a:solidFill>
                  <a:srgbClr val="003399"/>
                </a:solidFill>
              </a:rPr>
              <a:t>Auguste</a:t>
            </a:r>
            <a:r>
              <a:rPr lang="en-US" sz="900" b="1" dirty="0" smtClean="0">
                <a:solidFill>
                  <a:srgbClr val="003399"/>
                </a:solidFill>
              </a:rPr>
              <a:t> Renoir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smtClean="0"/>
              <a:t>Loved working with you!  How’s that new technique we developed working out?</a:t>
            </a:r>
            <a:endParaRPr lang="en-US" sz="900" dirty="0"/>
          </a:p>
        </p:txBody>
      </p:sp>
      <p:pic>
        <p:nvPicPr>
          <p:cNvPr id="2091" name="Picture 58" descr="File:Claude Monet 1899 Nadar cro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343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62" descr="Boudi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001920"/>
            <a:ext cx="4206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68" descr="200px-PARenoi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" y="5638800"/>
            <a:ext cx="44053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70" descr="200px-Fr%C3%A9d%C3%A9ric_Bazille_00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606" r="32001" b="63518"/>
          <a:stretch>
            <a:fillRect/>
          </a:stretch>
        </p:blipFill>
        <p:spPr bwMode="auto">
          <a:xfrm>
            <a:off x="108741" y="6248400"/>
            <a:ext cx="43418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73" descr="File:Claude Monet 1899 Nadar crop.jpg">
            <a:hlinkClick r:id="rId6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75" descr="File:Claude Monet 1899 Nadar crop.jpg">
            <a:hlinkClick r:id="rId6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76" descr="200px-PARenoir">
            <a:hlinkClick r:id="rId10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96" y="5895975"/>
            <a:ext cx="4048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77" descr="File:Claude Monet 1899 Nadar crop.jpg">
            <a:hlinkClick r:id="rId6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0" descr="200px-Fr%C3%A9d%C3%A9ric_Bazille_00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606" r="32001" b="63518"/>
          <a:stretch>
            <a:fillRect/>
          </a:stretch>
        </p:blipFill>
        <p:spPr bwMode="auto">
          <a:xfrm>
            <a:off x="2124075" y="4495800"/>
            <a:ext cx="402336" cy="5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2" descr="Boudi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3107531"/>
            <a:ext cx="4206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70"/>
          <p:cNvSpPr>
            <a:spLocks noChangeArrowheads="1"/>
          </p:cNvSpPr>
          <p:nvPr/>
        </p:nvSpPr>
        <p:spPr bwMode="auto">
          <a:xfrm>
            <a:off x="108742" y="3647427"/>
            <a:ext cx="1868487" cy="113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smtClean="0"/>
              <a:t>I always knew I wanted to be an artist. I attended the Le </a:t>
            </a:r>
            <a:r>
              <a:rPr lang="en-US" sz="900" dirty="0" err="1" smtClean="0"/>
              <a:t>Harve</a:t>
            </a:r>
            <a:r>
              <a:rPr lang="en-US" sz="900" dirty="0" smtClean="0"/>
              <a:t> secondary school of the arts, and made money selling charcoal sketches to locals. I also had drawing lessons from Jacques-Francois </a:t>
            </a:r>
            <a:r>
              <a:rPr lang="en-US" sz="900" dirty="0" err="1" smtClean="0"/>
              <a:t>Ochard</a:t>
            </a:r>
            <a:r>
              <a:rPr lang="en-US" sz="900" dirty="0" smtClean="0"/>
              <a:t>, and Eugene </a:t>
            </a:r>
            <a:r>
              <a:rPr lang="en-US" sz="900" dirty="0" err="1" smtClean="0"/>
              <a:t>Boudin</a:t>
            </a:r>
            <a:r>
              <a:rPr lang="en-US" sz="900" dirty="0"/>
              <a:t> </a:t>
            </a:r>
            <a:r>
              <a:rPr lang="en-US" sz="900" dirty="0" smtClean="0"/>
              <a:t>(Rita, par. 7).</a:t>
            </a:r>
            <a:endParaRPr lang="en-US" sz="90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900" dirty="0"/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2057400" y="851854"/>
            <a:ext cx="6591300" cy="5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smtClean="0"/>
              <a:t>Studied Art at </a:t>
            </a:r>
            <a:r>
              <a:rPr lang="en-US" sz="900" dirty="0" smtClean="0">
                <a:solidFill>
                  <a:srgbClr val="003399"/>
                </a:solidFill>
              </a:rPr>
              <a:t>Le </a:t>
            </a:r>
            <a:r>
              <a:rPr lang="en-US" sz="900" dirty="0" err="1" smtClean="0">
                <a:solidFill>
                  <a:srgbClr val="003399"/>
                </a:solidFill>
              </a:rPr>
              <a:t>Harve</a:t>
            </a:r>
            <a:r>
              <a:rPr lang="en-US" sz="900" dirty="0" smtClean="0">
                <a:solidFill>
                  <a:srgbClr val="003399"/>
                </a:solidFill>
              </a:rPr>
              <a:t> Secondary School of the arts </a:t>
            </a:r>
            <a:r>
              <a:rPr lang="en-US" sz="900" dirty="0" smtClean="0"/>
              <a:t>* Lives in </a:t>
            </a:r>
            <a:r>
              <a:rPr lang="en-US" sz="900" dirty="0" err="1" smtClean="0">
                <a:solidFill>
                  <a:srgbClr val="003399"/>
                </a:solidFill>
              </a:rPr>
              <a:t>Giverny</a:t>
            </a:r>
            <a:r>
              <a:rPr lang="en-US" sz="900" dirty="0" smtClean="0">
                <a:solidFill>
                  <a:srgbClr val="003399"/>
                </a:solidFill>
              </a:rPr>
              <a:t>, France </a:t>
            </a:r>
            <a:r>
              <a:rPr lang="en-US" sz="900" dirty="0" smtClean="0"/>
              <a:t>* Married * Born on November 14, 1840 </a:t>
            </a:r>
            <a:endParaRPr lang="en-US" sz="9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05000" y="381000"/>
            <a:ext cx="6858000" cy="470854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Your name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9" name="Picture 58" descr="File:Claude Monet 1899 Nadar crop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5265" b="33388"/>
          <a:stretch/>
        </p:blipFill>
        <p:spPr bwMode="auto">
          <a:xfrm>
            <a:off x="5562600" y="65566"/>
            <a:ext cx="228600" cy="23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54"/>
          <p:cNvSpPr>
            <a:spLocks noChangeArrowheads="1"/>
          </p:cNvSpPr>
          <p:nvPr/>
        </p:nvSpPr>
        <p:spPr bwMode="auto">
          <a:xfrm>
            <a:off x="5924550" y="76200"/>
            <a:ext cx="146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Claude Monet</a:t>
            </a:r>
            <a:endParaRPr lang="en-US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" name="Picture 49">
            <a:hlinkClick r:id="rId17" action="ppaction://hlinksldjump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4" t="55911" r="55290" b="41310"/>
          <a:stretch/>
        </p:blipFill>
        <p:spPr bwMode="auto">
          <a:xfrm>
            <a:off x="152400" y="2667000"/>
            <a:ext cx="1752600" cy="1714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533400" y="5044443"/>
            <a:ext cx="1085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 dirty="0" smtClean="0"/>
              <a:t>Eugene </a:t>
            </a:r>
            <a:r>
              <a:rPr lang="en-US" sz="800" b="1" dirty="0" err="1"/>
              <a:t>Boudin</a:t>
            </a:r>
            <a:endParaRPr lang="en-US" sz="800" b="1" dirty="0"/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533400" y="5641181"/>
            <a:ext cx="13933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 dirty="0" smtClean="0"/>
              <a:t>Pierre-</a:t>
            </a:r>
            <a:r>
              <a:rPr lang="en-US" sz="800" b="1" dirty="0" err="1" smtClean="0"/>
              <a:t>Auguste</a:t>
            </a:r>
            <a:r>
              <a:rPr lang="en-US" sz="800" b="1" dirty="0" smtClean="0"/>
              <a:t> Renoir</a:t>
            </a:r>
            <a:endParaRPr lang="en-US" sz="800" b="1" dirty="0"/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533400" y="6253921"/>
            <a:ext cx="14239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 dirty="0" smtClean="0"/>
              <a:t>Frederic  </a:t>
            </a:r>
            <a:r>
              <a:rPr lang="en-US" sz="800" b="1" dirty="0" err="1" smtClean="0"/>
              <a:t>Bazille</a:t>
            </a:r>
            <a:endParaRPr lang="en-US" sz="800" b="1" dirty="0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42" y="1109016"/>
            <a:ext cx="952822" cy="67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" b="55408"/>
          <a:stretch/>
        </p:blipFill>
        <p:spPr bwMode="auto">
          <a:xfrm>
            <a:off x="3144742" y="1090575"/>
            <a:ext cx="1063783" cy="69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37655"/>
          <a:stretch/>
        </p:blipFill>
        <p:spPr bwMode="auto">
          <a:xfrm>
            <a:off x="4282980" y="1066800"/>
            <a:ext cx="1071562" cy="72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 r="1967" b="37939"/>
          <a:stretch/>
        </p:blipFill>
        <p:spPr bwMode="auto">
          <a:xfrm>
            <a:off x="5430742" y="1071525"/>
            <a:ext cx="1002060" cy="72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 b="28599"/>
          <a:stretch/>
        </p:blipFill>
        <p:spPr bwMode="auto">
          <a:xfrm>
            <a:off x="6497542" y="1071526"/>
            <a:ext cx="969562" cy="71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rId23" action="ppaction://hlinksldjump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4" t="49389" r="55290" b="46752"/>
          <a:stretch/>
        </p:blipFill>
        <p:spPr bwMode="auto">
          <a:xfrm>
            <a:off x="122238" y="2209800"/>
            <a:ext cx="1775369" cy="2762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>
            <a:hlinkClick r:id="rId24" action="ppaction://hlinksldjump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4" t="53313" r="55290" b="43754"/>
          <a:stretch/>
        </p:blipFill>
        <p:spPr bwMode="auto">
          <a:xfrm>
            <a:off x="152400" y="2486025"/>
            <a:ext cx="1752600" cy="1809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2" descr="http://4.bp.blogspot.com/_UCu2CWzR2XU/S4G2dugSjPI/AAAAAAAAALM/O3XVMEJYd0c/s320/great+copy+of+Claude+picture+when+young.jpg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3" b="58535"/>
          <a:stretch/>
        </p:blipFill>
        <p:spPr bwMode="auto">
          <a:xfrm>
            <a:off x="7522119" y="1084739"/>
            <a:ext cx="936081" cy="7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Text Box 28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/>
          </a:p>
        </p:txBody>
      </p:sp>
      <p:sp>
        <p:nvSpPr>
          <p:cNvPr id="2071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/>
          </a:p>
        </p:txBody>
      </p:sp>
      <p:sp>
        <p:nvSpPr>
          <p:cNvPr id="2078" name="Text Box 39"/>
          <p:cNvSpPr txBox="1">
            <a:spLocks noChangeArrowheads="1"/>
          </p:cNvSpPr>
          <p:nvPr/>
        </p:nvSpPr>
        <p:spPr bwMode="auto">
          <a:xfrm>
            <a:off x="819943" y="3776323"/>
            <a:ext cx="1085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 dirty="0" smtClean="0"/>
              <a:t>Eugene </a:t>
            </a:r>
            <a:r>
              <a:rPr lang="en-US" sz="800" b="1" dirty="0" err="1"/>
              <a:t>Boudin</a:t>
            </a:r>
            <a:endParaRPr lang="en-US" sz="800" b="1" dirty="0"/>
          </a:p>
        </p:txBody>
      </p:sp>
      <p:sp>
        <p:nvSpPr>
          <p:cNvPr id="2081" name="Text Box 50"/>
          <p:cNvSpPr txBox="1">
            <a:spLocks noChangeArrowheads="1"/>
          </p:cNvSpPr>
          <p:nvPr/>
        </p:nvSpPr>
        <p:spPr bwMode="auto">
          <a:xfrm>
            <a:off x="781843" y="4564140"/>
            <a:ext cx="13933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 dirty="0" smtClean="0"/>
              <a:t>Pierre-</a:t>
            </a:r>
            <a:r>
              <a:rPr lang="en-US" sz="800" b="1" dirty="0" err="1" smtClean="0"/>
              <a:t>Auguste</a:t>
            </a:r>
            <a:r>
              <a:rPr lang="en-US" sz="800" b="1" dirty="0" smtClean="0"/>
              <a:t> Renoir</a:t>
            </a:r>
            <a:endParaRPr lang="en-US" sz="800" b="1" dirty="0"/>
          </a:p>
        </p:txBody>
      </p:sp>
      <p:sp>
        <p:nvSpPr>
          <p:cNvPr id="2082" name="Text Box 53"/>
          <p:cNvSpPr txBox="1">
            <a:spLocks noChangeArrowheads="1"/>
          </p:cNvSpPr>
          <p:nvPr/>
        </p:nvSpPr>
        <p:spPr bwMode="auto">
          <a:xfrm>
            <a:off x="810418" y="5358571"/>
            <a:ext cx="14239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 dirty="0" smtClean="0"/>
              <a:t>Frederic  </a:t>
            </a:r>
            <a:r>
              <a:rPr lang="en-US" sz="800" b="1" dirty="0" err="1" smtClean="0"/>
              <a:t>Bazille</a:t>
            </a:r>
            <a:endParaRPr lang="en-US" sz="800" b="1" dirty="0"/>
          </a:p>
        </p:txBody>
      </p:sp>
      <p:pic>
        <p:nvPicPr>
          <p:cNvPr id="2091" name="Picture 58" descr="File:Claude Monet 1899 Nadar 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7513"/>
            <a:ext cx="1343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62" descr="Boudi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4215"/>
            <a:ext cx="533399" cy="76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68" descr="200px-PARenoi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2" y="4564140"/>
            <a:ext cx="537282" cy="7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70" descr="200px-Fr%C3%A9d%C3%A9ric_Bazille_00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606" r="32001" b="63518"/>
          <a:stretch>
            <a:fillRect/>
          </a:stretch>
        </p:blipFill>
        <p:spPr bwMode="auto">
          <a:xfrm>
            <a:off x="225008" y="5336379"/>
            <a:ext cx="553576" cy="7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2095500" y="916464"/>
            <a:ext cx="6591300" cy="5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</a:rPr>
              <a:t>Studied Art at </a:t>
            </a:r>
            <a:r>
              <a:rPr lang="en-US" sz="900" dirty="0" smtClean="0">
                <a:solidFill>
                  <a:srgbClr val="003399"/>
                </a:solidFill>
              </a:rPr>
              <a:t>Le </a:t>
            </a:r>
            <a:r>
              <a:rPr lang="en-US" sz="900" dirty="0" err="1" smtClean="0">
                <a:solidFill>
                  <a:srgbClr val="003399"/>
                </a:solidFill>
              </a:rPr>
              <a:t>Harve</a:t>
            </a:r>
            <a:r>
              <a:rPr lang="en-US" sz="900" dirty="0" smtClean="0">
                <a:solidFill>
                  <a:srgbClr val="003399"/>
                </a:solidFill>
              </a:rPr>
              <a:t> Secondary School of the arts </a:t>
            </a: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</a:rPr>
              <a:t>* Lives in </a:t>
            </a:r>
            <a:r>
              <a:rPr lang="en-US" sz="900" dirty="0" err="1" smtClean="0">
                <a:solidFill>
                  <a:srgbClr val="003399"/>
                </a:solidFill>
              </a:rPr>
              <a:t>Giverny</a:t>
            </a:r>
            <a:r>
              <a:rPr lang="en-US" sz="900" dirty="0" smtClean="0">
                <a:solidFill>
                  <a:srgbClr val="003399"/>
                </a:solidFill>
              </a:rPr>
              <a:t>, France </a:t>
            </a: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</a:rPr>
              <a:t>* Married * Born on November 14, 1840 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05000" y="381000"/>
            <a:ext cx="6858000" cy="535464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Your name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9" name="Picture 58" descr="File:Claude Monet 1899 Nadar cro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5265" b="33388"/>
          <a:stretch/>
        </p:blipFill>
        <p:spPr bwMode="auto">
          <a:xfrm>
            <a:off x="5562600" y="65566"/>
            <a:ext cx="228600" cy="23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54"/>
          <p:cNvSpPr>
            <a:spLocks noChangeArrowheads="1"/>
          </p:cNvSpPr>
          <p:nvPr/>
        </p:nvSpPr>
        <p:spPr bwMode="auto">
          <a:xfrm>
            <a:off x="5924550" y="76200"/>
            <a:ext cx="146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Claude Monet</a:t>
            </a:r>
            <a:endParaRPr lang="en-US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8" name="Picture 77">
            <a:hlinkClick r:id="rId12" action="ppaction://hlinksldjump"/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4" t="55911" r="55290" b="41310"/>
          <a:stretch/>
        </p:blipFill>
        <p:spPr bwMode="auto">
          <a:xfrm>
            <a:off x="152400" y="2647950"/>
            <a:ext cx="1752600" cy="1714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126852" y="2217738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About </a:t>
            </a:r>
            <a:r>
              <a:rPr lang="en-US" sz="9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Me</a:t>
            </a:r>
            <a:endParaRPr lang="en-US" sz="9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2217738"/>
            <a:ext cx="5105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900" dirty="0">
                <a:latin typeface="Tahoma" pitchFamily="34" charset="0"/>
                <a:cs typeface="Tahoma" pitchFamily="34" charset="0"/>
              </a:rPr>
              <a:t>I’m one of the most influential Impressionist artist. I studied under a lot of other famous painters, but was probably most influenced by </a:t>
            </a:r>
            <a:r>
              <a:rPr lang="en-US" sz="900" dirty="0" err="1" smtClean="0">
                <a:latin typeface="Tahoma" pitchFamily="34" charset="0"/>
                <a:cs typeface="Tahoma" pitchFamily="34" charset="0"/>
              </a:rPr>
              <a:t>Manet</a:t>
            </a:r>
            <a:r>
              <a:rPr lang="en-US" sz="900" dirty="0" smtClean="0">
                <a:latin typeface="Tahoma" pitchFamily="34" charset="0"/>
                <a:cs typeface="Tahoma" pitchFamily="34" charset="0"/>
              </a:rPr>
              <a:t> (Johnson 2). </a:t>
            </a:r>
            <a:r>
              <a:rPr lang="en-US" sz="900" dirty="0">
                <a:latin typeface="Tahoma" pitchFamily="34" charset="0"/>
                <a:cs typeface="Tahoma" pitchFamily="34" charset="0"/>
              </a:rPr>
              <a:t>In the beginning, my work was very unusual because my focus on unconventional compositions and bold colors was a big change from the Realist style popular at the </a:t>
            </a:r>
            <a:r>
              <a:rPr lang="en-US" sz="900" dirty="0" smtClean="0">
                <a:latin typeface="Tahoma" pitchFamily="34" charset="0"/>
                <a:cs typeface="Tahoma" pitchFamily="34" charset="0"/>
              </a:rPr>
              <a:t>time (Marcus 89). </a:t>
            </a:r>
            <a:r>
              <a:rPr lang="en-US" sz="900" dirty="0">
                <a:latin typeface="Tahoma" pitchFamily="34" charset="0"/>
                <a:cs typeface="Tahoma" pitchFamily="34" charset="0"/>
              </a:rPr>
              <a:t>I love to watch the way light hits different objects and the way colors change depending on the sun and the time of day. I’m inspired by anything outdoors, but I especially love to garden. Water Lilies are one of my favorite things. My personal life hasn’t always been </a:t>
            </a:r>
            <a:r>
              <a:rPr lang="en-US" sz="900" dirty="0" smtClean="0">
                <a:latin typeface="Tahoma" pitchFamily="34" charset="0"/>
                <a:cs typeface="Tahoma" pitchFamily="34" charset="0"/>
              </a:rPr>
              <a:t>easy (</a:t>
            </a:r>
            <a:r>
              <a:rPr lang="en-US" sz="900" dirty="0" err="1" smtClean="0">
                <a:latin typeface="Tahoma" pitchFamily="34" charset="0"/>
                <a:cs typeface="Tahoma" pitchFamily="34" charset="0"/>
              </a:rPr>
              <a:t>Dudar</a:t>
            </a:r>
            <a:r>
              <a:rPr lang="en-US" sz="900" dirty="0" smtClean="0">
                <a:latin typeface="Tahoma" pitchFamily="34" charset="0"/>
                <a:cs typeface="Tahoma" pitchFamily="34" charset="0"/>
              </a:rPr>
              <a:t> 3). </a:t>
            </a:r>
            <a:r>
              <a:rPr lang="en-US" sz="900" dirty="0">
                <a:latin typeface="Tahoma" pitchFamily="34" charset="0"/>
                <a:cs typeface="Tahoma" pitchFamily="34" charset="0"/>
              </a:rPr>
              <a:t>I was very poor at points, and both my wives, Camille and Alice, died before </a:t>
            </a:r>
            <a:r>
              <a:rPr lang="en-US" sz="900" dirty="0" smtClean="0">
                <a:latin typeface="Tahoma" pitchFamily="34" charset="0"/>
                <a:cs typeface="Tahoma" pitchFamily="34" charset="0"/>
              </a:rPr>
              <a:t>me (Anderson 1). </a:t>
            </a:r>
            <a:r>
              <a:rPr lang="en-US" sz="900" dirty="0">
                <a:latin typeface="Tahoma" pitchFamily="34" charset="0"/>
                <a:cs typeface="Tahoma" pitchFamily="34" charset="0"/>
              </a:rPr>
              <a:t>I also lost my son, Jean. I hope I can inspire other painters to explore a more abstract style of work. </a:t>
            </a:r>
            <a:endParaRPr lang="en-US" sz="900" dirty="0">
              <a:solidFill>
                <a:srgbClr val="959EB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3810000"/>
            <a:ext cx="511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ahoma" pitchFamily="34" charset="0"/>
                <a:cs typeface="Tahoma" pitchFamily="34" charset="0"/>
              </a:rPr>
              <a:t>“Just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think of the illimitable abundance and the marvelous loveliness of light, or of the beauty of the sun and moon and stars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.” – St. Augustine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7" y="1226004"/>
            <a:ext cx="952822" cy="67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" b="55408"/>
          <a:stretch/>
        </p:blipFill>
        <p:spPr bwMode="auto">
          <a:xfrm>
            <a:off x="3203417" y="1207563"/>
            <a:ext cx="1063783" cy="69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37655"/>
          <a:stretch/>
        </p:blipFill>
        <p:spPr bwMode="auto">
          <a:xfrm>
            <a:off x="4343400" y="1183788"/>
            <a:ext cx="1071562" cy="72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 r="1967" b="37939"/>
          <a:stretch/>
        </p:blipFill>
        <p:spPr bwMode="auto">
          <a:xfrm>
            <a:off x="5486400" y="1188513"/>
            <a:ext cx="1002060" cy="72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 b="28599"/>
          <a:stretch/>
        </p:blipFill>
        <p:spPr bwMode="auto">
          <a:xfrm>
            <a:off x="6553200" y="1188514"/>
            <a:ext cx="969562" cy="71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3505200" y="4602674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ct val="50000"/>
              </a:spcBef>
            </a:pPr>
            <a:endParaRPr lang="en-US" sz="900" dirty="0"/>
          </a:p>
          <a:p>
            <a:pPr eaLnBrk="1" hangingPunct="1">
              <a:spcBef>
                <a:spcPct val="50000"/>
              </a:spcBef>
            </a:pPr>
            <a:endParaRPr lang="en-US" sz="900" dirty="0">
              <a:solidFill>
                <a:srgbClr val="959EBD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6200" y="0"/>
            <a:ext cx="9229725" cy="4718028"/>
            <a:chOff x="-76200" y="0"/>
            <a:chExt cx="9229725" cy="4718028"/>
          </a:xfrm>
        </p:grpSpPr>
        <p:grpSp>
          <p:nvGrpSpPr>
            <p:cNvPr id="5" name="Group 4"/>
            <p:cNvGrpSpPr/>
            <p:nvPr/>
          </p:nvGrpSpPr>
          <p:grpSpPr>
            <a:xfrm>
              <a:off x="-76200" y="0"/>
              <a:ext cx="9229725" cy="361950"/>
              <a:chOff x="-76200" y="0"/>
              <a:chExt cx="9229725" cy="361950"/>
            </a:xfrm>
          </p:grpSpPr>
          <p:pic>
            <p:nvPicPr>
              <p:cNvPr id="68" name="Picture 67"/>
              <p:cNvPicPr/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32" t="18487" r="31527" b="76469"/>
              <a:stretch/>
            </p:blipFill>
            <p:spPr bwMode="auto">
              <a:xfrm>
                <a:off x="5448300" y="0"/>
                <a:ext cx="1866899" cy="361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6" name="Picture 65"/>
              <p:cNvPicPr/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30" t="18487" r="35561" b="76469"/>
              <a:stretch/>
            </p:blipFill>
            <p:spPr bwMode="auto">
              <a:xfrm>
                <a:off x="-76200" y="0"/>
                <a:ext cx="5638800" cy="361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7" name="Picture 66"/>
              <p:cNvPicPr/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80" t="18487" r="3278" b="77310"/>
              <a:stretch/>
            </p:blipFill>
            <p:spPr bwMode="auto">
              <a:xfrm>
                <a:off x="7248525" y="0"/>
                <a:ext cx="1905000" cy="3619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79" name="Picture 78"/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44" t="58878" r="55290" b="31634"/>
            <a:stretch/>
          </p:blipFill>
          <p:spPr bwMode="auto">
            <a:xfrm>
              <a:off x="152400" y="2843530"/>
              <a:ext cx="1752600" cy="585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77" name="Text Box 36"/>
            <p:cNvSpPr txBox="1">
              <a:spLocks noChangeArrowheads="1"/>
            </p:cNvSpPr>
            <p:nvPr/>
          </p:nvSpPr>
          <p:spPr bwMode="auto">
            <a:xfrm>
              <a:off x="180976" y="3374231"/>
              <a:ext cx="1752600" cy="228600"/>
            </a:xfrm>
            <a:prstGeom prst="rect">
              <a:avLst/>
            </a:prstGeom>
            <a:solidFill>
              <a:srgbClr val="D8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 dirty="0">
                  <a:latin typeface="Tahoma" pitchFamily="34" charset="0"/>
                  <a:cs typeface="Tahoma" pitchFamily="34" charset="0"/>
                </a:rPr>
                <a:t>Friends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26852" y="1970881"/>
              <a:ext cx="6483748" cy="142876"/>
            </a:xfrm>
            <a:prstGeom prst="rect">
              <a:avLst/>
            </a:prstGeom>
            <a:solidFill>
              <a:srgbClr val="D8D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50" b="1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Basic Info</a:t>
              </a:r>
              <a:endParaRPr lang="en-US" sz="9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33600" y="3613721"/>
              <a:ext cx="6483748" cy="142876"/>
            </a:xfrm>
            <a:prstGeom prst="rect">
              <a:avLst/>
            </a:prstGeom>
            <a:solidFill>
              <a:srgbClr val="D8D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50" b="1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Philosophy</a:t>
              </a:r>
              <a:endParaRPr lang="en-US" sz="9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26852" y="3810000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Favorite</a:t>
              </a:r>
            </a:p>
            <a:p>
              <a:r>
                <a:rPr lang="en-US" sz="900" b="1" dirty="0" smtClean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Quotations</a:t>
              </a:r>
              <a:endParaRPr lang="en-US" sz="900" b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56111" y="4273974"/>
              <a:ext cx="6483748" cy="142876"/>
            </a:xfrm>
            <a:prstGeom prst="rect">
              <a:avLst/>
            </a:prstGeom>
            <a:solidFill>
              <a:srgbClr val="D8D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50" b="1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Resources</a:t>
              </a:r>
              <a:endParaRPr lang="en-US" sz="9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36377" y="4487196"/>
              <a:ext cx="66075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Favorite</a:t>
              </a:r>
              <a:endParaRPr lang="en-US" sz="9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9" name="Picture 58" descr="File:Claude Monet 1899 Nadar cro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5265" b="33388"/>
          <a:stretch/>
        </p:blipFill>
        <p:spPr bwMode="auto">
          <a:xfrm>
            <a:off x="5638800" y="76200"/>
            <a:ext cx="228600" cy="23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6019800" y="86834"/>
            <a:ext cx="146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Your Name</a:t>
            </a:r>
            <a:endParaRPr lang="en-US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2" name="Picture 41">
            <a:hlinkClick r:id="rId20" action="ppaction://hlinksldjump"/>
          </p:cNvPr>
          <p:cNvPicPr/>
          <p:nvPr/>
        </p:nvPicPr>
        <p:blipFill rotWithShape="1">
          <a:blip r:embed="rId21"/>
          <a:srcRect l="1041" t="58101" r="81945" b="39121"/>
          <a:stretch/>
        </p:blipFill>
        <p:spPr bwMode="auto">
          <a:xfrm>
            <a:off x="192348" y="2209800"/>
            <a:ext cx="1657350" cy="215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>
            <a:hlinkClick r:id="rId22" action="ppaction://hlinksldjump"/>
          </p:cNvPr>
          <p:cNvPicPr/>
          <p:nvPr/>
        </p:nvPicPr>
        <p:blipFill rotWithShape="1">
          <a:blip r:embed="rId21"/>
          <a:srcRect l="455" t="60880" r="82037" b="35981"/>
          <a:stretch/>
        </p:blipFill>
        <p:spPr bwMode="auto">
          <a:xfrm>
            <a:off x="154817" y="2436606"/>
            <a:ext cx="1724025" cy="241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4.bp.blogspot.com/_UCu2CWzR2XU/S4G2dugSjPI/AAAAAAAAALM/O3XVMEJYd0c/s320/great+copy+of+Claude+picture+when+young.jp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3" b="58535"/>
          <a:stretch/>
        </p:blipFill>
        <p:spPr bwMode="auto">
          <a:xfrm>
            <a:off x="7598319" y="1196501"/>
            <a:ext cx="936081" cy="7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76905" y="3963729"/>
            <a:ext cx="2896143" cy="1984420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99928" y="4004780"/>
            <a:ext cx="2896143" cy="1984420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" y="1066800"/>
            <a:ext cx="2896143" cy="1984420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72200" y="1066800"/>
            <a:ext cx="2896143" cy="1984420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76200" y="0"/>
            <a:ext cx="9229725" cy="361950"/>
            <a:chOff x="-76200" y="0"/>
            <a:chExt cx="9229725" cy="361950"/>
          </a:xfrm>
        </p:grpSpPr>
        <p:pic>
          <p:nvPicPr>
            <p:cNvPr id="68" name="Picture 6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32" t="18487" r="31527" b="76469"/>
            <a:stretch/>
          </p:blipFill>
          <p:spPr bwMode="auto">
            <a:xfrm>
              <a:off x="5448300" y="0"/>
              <a:ext cx="1866899" cy="3619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0" t="18487" r="35561" b="76469"/>
            <a:stretch/>
          </p:blipFill>
          <p:spPr bwMode="auto">
            <a:xfrm>
              <a:off x="-76200" y="0"/>
              <a:ext cx="5638800" cy="3619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80" t="18487" r="3278" b="77310"/>
            <a:stretch/>
          </p:blipFill>
          <p:spPr bwMode="auto">
            <a:xfrm>
              <a:off x="7248525" y="0"/>
              <a:ext cx="1905000" cy="3619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9" name="Picture 58" descr="File:Claude Monet 1899 Nadar crop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5265" b="33388"/>
          <a:stretch/>
        </p:blipFill>
        <p:spPr bwMode="auto">
          <a:xfrm>
            <a:off x="5562600" y="65566"/>
            <a:ext cx="228600" cy="23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5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24550" y="76200"/>
            <a:ext cx="146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Claude Monet</a:t>
            </a:r>
            <a:endParaRPr lang="en-US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0" y="455136"/>
            <a:ext cx="6858000" cy="535464"/>
          </a:xfrm>
        </p:spPr>
        <p:txBody>
          <a:bodyPr/>
          <a:lstStyle/>
          <a:p>
            <a:pPr algn="l"/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My 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Memoir</a:t>
            </a:r>
            <a:endParaRPr lang="en-US" sz="1200" b="1" dirty="0" smtClean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sz="1000" dirty="0" smtClean="0">
                <a:latin typeface="Tahoma" pitchFamily="34" charset="0"/>
                <a:cs typeface="Tahoma" pitchFamily="34" charset="0"/>
              </a:rPr>
              <a:t>By </a:t>
            </a:r>
            <a:r>
              <a:rPr lang="en-US" sz="10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Your Name 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* Updated 1 day ago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77" y="4038319"/>
            <a:ext cx="2743200" cy="182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2" y="1143000"/>
            <a:ext cx="2741318" cy="182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124200"/>
            <a:ext cx="29723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>
                <a:latin typeface="Tahoma" pitchFamily="34" charset="0"/>
                <a:cs typeface="Tahoma" pitchFamily="34" charset="0"/>
              </a:rPr>
              <a:t>Early Life</a:t>
            </a: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1066800"/>
            <a:ext cx="2896143" cy="1984420"/>
          </a:xfrm>
          <a:prstGeom prst="rect">
            <a:avLst/>
          </a:prstGeom>
          <a:solidFill>
            <a:schemeClr val="bg1"/>
          </a:solidFill>
          <a:ln>
            <a:solidFill>
              <a:srgbClr val="DCE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99657" y="6073170"/>
            <a:ext cx="29723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>
                <a:latin typeface="Tahoma" pitchFamily="34" charset="0"/>
                <a:cs typeface="Tahoma" pitchFamily="34" charset="0"/>
              </a:rPr>
              <a:t>Story 3</a:t>
            </a: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457" y="3124200"/>
            <a:ext cx="29723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>
                <a:latin typeface="Tahoma" pitchFamily="34" charset="0"/>
                <a:cs typeface="Tahoma" pitchFamily="34" charset="0"/>
              </a:rPr>
              <a:t>Story 1</a:t>
            </a: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4977" y="3124200"/>
            <a:ext cx="29723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>
                <a:latin typeface="Tahoma" pitchFamily="34" charset="0"/>
                <a:cs typeface="Tahoma" pitchFamily="34" charset="0"/>
              </a:rPr>
              <a:t>Story 2</a:t>
            </a: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7928" y="5981155"/>
            <a:ext cx="297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>
                <a:latin typeface="Tahoma" pitchFamily="34" charset="0"/>
                <a:cs typeface="Tahoma" pitchFamily="34" charset="0"/>
              </a:rPr>
              <a:t>Story 4</a:t>
            </a: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9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http://www.metmuseum.org/toah/images/h2/h2_30.95.25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81"/>
          <a:stretch/>
        </p:blipFill>
        <p:spPr bwMode="auto">
          <a:xfrm>
            <a:off x="3187902" y="1136368"/>
            <a:ext cx="2736648" cy="18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BDAAkGBwgHBgkIBwgKCgkLDRYPDQwMDRsUFRAWIB0iIiAdHx8kKDQsJCYxJx8fLT0tMTU3Ojo6Iys/RD84QzQ5Ojf/2wBDAQoKCg0MDRoPDxo3JR8lNzc3Nzc3Nzc3Nzc3Nzc3Nzc3Nzc3Nzc3Nzc3Nzc3Nzc3Nzc3Nzc3Nzc3Nzc3Nzc3Nzf/wAARCACNALgDASIAAhEBAxEB/8QAGwAAAwEBAQEBAAAAAAAAAAAAAwQFAgABBgf/xAA1EAACAgEDAgQEBQMEAwEAAAABAgMRAAQSITFBEyJRYQVxgZEUMqGx8CPB0QZCUmIV4fFy/8QAGgEAAwEBAQEAAAAAAAAAAAAAAgMEAQAFBv/EACoRAAIDAAICAgIBAgcAAAAAAAECAAMREiEEMRNBImFRgaEFFBUjMnHh/9oADAMBAAIRAxEAPwD7ZPHZOG8t0Nvrjmm08jRkzOBx9sHC0cPmCV5rAu6wep+JVII4yXN0K6DPmwvAAt3/AOy3foRicQ6ZBuHiHrZ7fz+2I+KSx3HaDVc8/XCGRmYkr4sldf8AauK6hphM2wMGb87DouA4PPczJoIhZIi/nbnuecT1ELLe7p2rqca0wkkSQSzKqj1NXmG06ujmQMew2m8EU/KARg2cXIGZJ6aZpbd5Aq/9eMyhEBcJKW4qhYvDLAgcb954vk/TpmZW08a8KBR6X1PrjRX8ZJQf1gA8hrHIlLLIWuMEN34vGIW1kkfO6h7cZ7LqomYIgIHy/Mc207CKiSqgcjdnOvQE5ePsmBnm1EsnJ46AA4XTwtQLd+MX/ERqV22xPaumORs8lbg3zCgCskNVp0mNSyr6hEjMcpYEA10Iu8aUSOy+JOxAHbgftiruqsFQE8c+p++bhEsikmMAgXjansqYKIwrW/uFYhbXxZGPck1nun2oeCE5skGyc8ETcigvqaz1QycqRx7YNvkWMNMMVIvYEdKmgY6AHq1Xmi6snnVbvqDiStIzkEmvYY1DEgPLMR6ds0mzQQcg/g3Rh4JN6HYjbL4APf1zfhswIMMoX2JIzcQWPyoAt9T3OEKgrRcjjoWzReBukk/qKdBvQ6kyYBSFXcoAomzf2xqNo5EID0AtHcOv8rCxQxhgCwHJvGS8SIEjANDklbyugs6AnqIdeJnz0umVWZ4iX29L+Wdj2reOQGBPIADbAVz/AHzsJqO4nRMPpHkPih6Tni+pwC6RA/AQX73hpNb4ahHO6zVeuZSRYyHfYr10PbNas2EAfcarD7h1SMDZdDux/wAZK1Or3ONxUR9d10P1xieV5IpijLyCA2fN6Yz6qRUL0EAWyeB7nBXxuYPeCc9/D6n0KBGe9u6xySeuB1epXSypEG2mY8CPk5P1WreCVotPJy5BLML2j2xImafXoPEsqv5h/tHbKqvBH4/wJLb5uHB7jOsllhdot9ScFQRye30H+cSQMdUgc7y1981Pv8ZxKR4nO+Q9e3T0rFoGimniXdTXR5P0rkZatXx17kka3WwmUWjO8kc7QDS0tXf+M9WNm5IXaaILHdjKRRJJRvhQNpfkcnnPVaJSAigAdDkFlgJ9Sxa8+4ItJGF2SFQDZ2CiRjscO7l5GK1xZOZRwsnmVTXY45DIjVYHPY8VkjV23J173+0qpCI2mZRII28qkt3oYUs2zaqkL884PGtgyJ7reYbUaYKxDglfeucD/TXY6d6lnz1g5onLMzH0HuTm7DGytkdKxRtVGlN4hN9gemaXVhrCjt1PGC3+H2BR+OxZ8qv0Wj8L7U2NECb64QO6g7EF+l5LjmkJ459xjIkYjkX7jM/y1ny6y+oIuQjAYyX1D8BkH64RBJYEjIa9DiiSBQSxrCxaiMHncflhqlgGgDuASh9mPC2AIG35jPd8l1uF11IxdNQjNwaHpXObMqfP2rKlr7EWzCKaks0q7yoa7NCx9s7NTTIWI2kiufY52OB67icBkEaxS5fZvZug9McMhfaETcK6kdPXJ0I89pYQcCsJ8Q1ssUEccSiwT5xY7+3zylVPZzciOYHuZ1vxCd5DBAsSIPKSQcT0UTLNLJK25gKoeUXiHxHWSskcaxMGVrJPF3g9G0kAeOVW33bGuBf7Zq+gAMMR8g5YTsvarRsBHOoWJQPzE3fvX1xFZTC7GFjuv8xPF4vNqGfRgESbVo8Drm9JLSeLuoHilNcen89c9CsqlTufcjvLNeqL6h/ish/CKJUIYHe7KfzXk0FDyu0i7q7xrWePOWIXy7f7ZPIZSoZaAokA3xi6WY5y9QvJVQwyP6LxtRqzulKrsBHFir6Za0iacwq0slvXKi8+e0+3x6Syu0AH2vGkNbCCbsAgYtqk0tkfVYQvuXll0wXiIAevJ/c4lNNvktbA7VgJE2kANwOcw7BR04PPyyqmpAR1Osc/Zm5JtpIDEmulYJjIVNAketZhtrG75B6HGgqjaDfTpWDc5rrLAb+oFKC1+LHP3AxhyQWJvH4lJTrRxHzbyBwvtjKnaqgd8XSxsVXIw/xHXVrVYUVtA+4yigEl3NgdcOZ9oGwEceuIAxhKLHcPTPd1X+bpeKsIbepykr6j8ckki+VFr3OGHin8xQV1AGIq84h/pLwwFtgmOoVSxPlsC/fJ/iU4Iz5DK8J5PUnDK7MOXCjsuRIJpk3CRWe7r2wo1b8IG5PqM41HTNFko+LskUyDcL+WdiPiMp8V0spyLBzsUau4YsH1FZtbpliZ02k7eFN8/wA6/TE5PiHiwCNydgdapewbm8TlCAfnAo8A/LFpW28q4uunqMprZfcjssbMjMusVtaxckoqeWx0xPUzku5j8Qlx6+lZ6pXxCWJoCgK69853hUhjtND8t85gUc9/UV8jETEOt1CwiMxoQvF1++NwzFdGijijxk9hH4rEKwWxQJrDvC7RBY91g3uuhjqeBrYwXewMBG49UzlrDGhXXjFyWWZEHI2de5PTPI5Tv4AC88H0wviHePKOOhy+urkuiS2+QwOGA3N4myuaIsd8YieySvPAq/likmpaOSztPPY84fTNZChD2A5zgg9GB8xBGShHIrJTkcDm82/hMqgupWvXFFhnZgvgyk30KEV9TmpNPLAx8QUOaBcA4xUQ6QY4+RZmlYeNtOOQVDHPYp1mUtu6GgPSsnMeQfEvn0r9cFE4QSG+DyAOuKdOJAnJ5DMPUtBQCCTY71i+m1Wx3hma2BJRjxYvJp1ZEg2ny1fbrgTqdzNLuCuvFMa4+eCT7hm0nuW01HU0CdlnnG11ce0hiANp5z57TvUW/cAwWuD29MbOsjCqQTz1F5KVHGNFxlqLUxhVUPtoUaOYMlpSsD5r4OTU1qoKG0/rnDWxsatRm8Rymi4noylsZW3pMA3W+32zyOZmNyMCQaJHfA6d1kAVK4/MfTCDYqnaTVnqOmAT1NCnejGElRpFj3hFbncx4/bOxSMLI6jkm+hHBzsitdA3csrDcY5qvhviqrRst35rHNYprvh0MMURBtmamvpVZ9AXRed1A9MQ1ZRzD4rABZd4b/PtgIQci2yfNQ6RPGHiMoJUkJV967Z2q08auxiEdBbbzjg/vlHVxRp8V8eCSFgYi35R1sdPf3yNq9bC+pIkdgCCGYoSbwgGZjncW3BF/rCwsFZS27aDyAazx/iDMiRxlQvNgqPXAwayMOAjpTHqwP0zWs05hi8SLaVsmxztJOUptLhXESx+VNQ+p7FKjsQzBVRSxYC6+l4I6tS42kWTzfXAxTRxQNaRl5ANzGM2B8+npmI4o/KxPKtZoZVVe7A9YJDaijB7MoeFHJGrBmZmcCgOMoaTRqHjLKpBvv06dsV04QxxCnpuQw4vtwT9coaESMyNZI3EVXPTHiwcjkelIxSR3GCCGAG4EftiXxRRuRgpFA7rPU4/vZiBR6c0MV1SmmLOCp7YFdhA2U3VhlIkZrK2F+lYLzEt5bAHSryhOoVLsc+meaWFJLVZSq3zQ/gwr/JFY5P9SOrxmezgslNIgkVWIJHt0wZAtj1u7y9qtPCRUaAsOprn263k8/DdTKHZWFDryBWSJ5Ysq5cYy3xHqbAdiACofKLo4aOQsPMASBwCemb/AAM6P5jHV0LYf2xqD4bPLH4iIQDyCDxmG8aBkAVvFgLHNfI8YVAbFqp+Rx1fhWqqlQsL7KM7/wAex4VefarOB8ynTkYoce57HKI5AUKc9flhmkVgaNDA/gtQp5gk+wwyaOUhQI23MaojjM5COUtH9FpztXkglrBPes7G/h3wzUJqEeeJCq3wDQ+ZzsX8Ac6RKVfB7mp2UHkblHHTqPbJ0uqVm3PSAEAEENuJPQgY4S8S3E1E8WRzi3xZESCOhuct5mNWTX8+2TrhbMnNqjls9lfTiZpNREiyKtW69Bz/APcia1dBPMXSIqSTbA7d2G8HwUClw7SRqWIPY4GMQxqvi6djtcENZo98YKnH/DQYn5A4/ICLvp1QgRRV/wBgxGA18raeBmmASMBTbfP++VpzC7CSJjtJ6A9P0wHxDT6PW6aKKbeXdhtG6qNAdu3OHYGDEsfU78cxRPmpviiSpIQI1etxAYEAjmgf0xnQayHVOoivf1ph+2El/wBOaQECPejqPOHtyD8rHGD0nw6LQSqZWSRl/Kwjraf3zq7ScURT1AHT1Ko3Q6aIyBth/KVPYdv3yh8OkV0jaOfhTypcfLE9KiiBSGKCy4ZRd9q/TCw7pyYip80wbcALvjk/c41PI4g5KBV6JlB9US4WPcSenlOCeRnjqRzz3qu+DnCRa3T6FJt07xtJQPQAj373+ma8AKKZwCOovnDW4HIRrbvYqSwkIWESD1rv9cY0cmxuInBPHBHOdCAZ7AMhA6euH0+78QV8E10Nnp8sR5x5UN1/eH4QK3g7NaiM7dkYIYdQHv8AgzGi08bOwnejdhmUnHpZNQNoCAKfexf+MxDDqBRVfDYehyTwQfhUHqU+eAbTxhlhhDr4QjcDnHdPsNIE4J4bsMVqU0HoE0LA/v0w8W5SI+dl88dfrnoDsmQEESkIa43BvkcYj00AU7okUnkk8bvsMVidV3FVOwD0/fOEzSFTde1UB8sEcVXD9we/cLJpoCQFAHpWMKIY9iqqsdvJYci8ysnhoSoUseN3tmk6B5twA79cZyUNgEIetnkw8OI+VQKJ4GdgdbPG6stMLTjm87GlwPUwCQFbUSsGcUBfIHGdOm2IpdlhV3ni6h0YFKpePNzgJdVGrFmmVdp6Hv8ATEKBWpMUbOUAunYTzODe1QgLDgmh0/nfAyxyF2jYPRYAEg1Xf+32x2TU7IrpmUmwwvr/AAYKR3bSbySp5oMh/bBawFs/iCo6yTvCjfbtBBuvze+Um+HjYVZPLtAvvxk6L8bKygIAC9k9OPucr67xDEI1c3Q4B4/vk5J4kmPJGdAyZq9BLHTwgsSOQ3Wvn3xCGSbVSqs6eIsfLEnlfnxxjjfEZxHJFM7iRTYZQKI+VftiMk2qmkBWQOLokCj9vTABUEzdJyPytpniVLhiVG8hLkE/T74FZU0qu0r7WUFzsohgOfpiep0kDJulSmH+4irPp7fbJ82i1GoVkIjELptYeJZr07YKOOIEY2juRpP9X/iPicfxA6MJJHG6AqeWBqr47V0xyL/WcSwwpJo9RJMIwJX3L52rk9fbI+o/0/ph8TaAF0iCbzsJd/oO+F0X+nJDIr+JJ4F8M6FXFf8AU+/vlnJB2IRZfqfofw7UEok4Tw0lQMqycECrF1jOn1UTSbjMjc8015C0waZzHuelH5mBUfS8uaBBDHtVFP8A2B65L5Lg1gH7jfEBL9Rl9WdRIpjWut0OM9iLxsrHeo9SQLOejUFD4SLtDHkAE/rjgdkFGCRrHLKhIOZXxzoeoV7Ny0nuduRlDFmYH3JGeBATcR5HYjpnssRZdsTPfehQzcGkkUW7ED0JH8OGlw47Jn5GE00sw80rKdv5QDxjaNbeZLHtnaaGEttTc/a17Y6mkW1CDaQPynv749vyIwRKwyIJgPCgCqnlPGClUbiCx2g8VWezytGuwil7mrH6ZlFVnJUWp9Og+WYT3GdRD4oViiLJXIJJHTOzPx+RY9PLtUAgAf5zsRfcUbFhKOpDCORuBNE1Q7ZqIIu5mZuTzzm1cNowWpHY8WLxjR/D2mhBT4im09THAKB+uO8l+JwGT0pyEAI4mslixPI4vA62/wAOXpypIUEAnLcWk1WngZd2nlI/5KFPOSDpNdI/hSLpIwelO1/txkjWZvcoFfY6iULhIgvhMZORukBW8YD6hwpkljjs8xsnNfPdWKfExJHcmkSH+k1SgzM1G+OoHpmRLvWJnMO6SrG7pfbMY9CYd9Qeo1M8VguNvfbV4s+sWdh5lVgf+IB/TtlF9FFtBkT+oBwVA/hyTPpNSsu+NmoCrsA/UEZiANpg8ivUFOZZGMYQbLAC1uHzvnNvppo182ogUirVhuP2vPJ9dPpiF1ESA3ypqvri8s2m1Lb206dbLKK/tj8CkDIOgwMvw7T6XSs0Zm1DmRmOyQoVJ7KOlc9Mb00Uy6VWJmKbfyyHzLZ7kV/6zGpOmWDwmZgo5Dix+uaiGnkhZIXMj15KXaR6H3ygDkp6yJL/AJZCy/EE0wVJ9PIXHlBbi/bKOj1AnIMbhAKJQ85Bk02nSdVm10ry1zEXUcfbnLelBKh0mEkZobbHPvirKiT79R1NxDd+o0NXHDqBcwDbuFsnn2yq2sYxLbshbjb4TEj9KyUzlP6ggdgvZWGOeNJLCDC0sEh58wBCjtx/jJ1DKD+4+yzl9ylo9QyMqnUxvN1uh9q652pg1c0ltL5bt73f2PHGLO+rhYPBHHKzdxJR+3bPFkmkiDzzvA5FsEdTR+3OAd5KNg6MwiWIRHAn9JDuB8u0CyMT1UGokkSWN9QvF/0ytqfrgo/wM4/rTpK//MvtPfuKykJI9MNmmnmUkAUDvHHAv/7lauxJIimAbr6iyalnIglkkMqrzvU2fc9sNoZDCQzG42BHWqPY5mXUSeIWkKgbTZDck/LrnaWFpoxLKxjJHlUEH09M3SonJ79zXxKJJdPIvmoqTd3fGdnagsNM/iBWV+fKen/vOyS99boSlV6nynxNwun3IS4SyAvXj0yb+N1xV5Idtg8uj9Rz1rr074/v8TTSEcFBY75I0XxXUiZPBcxCRaIU9OMv8n/c7EiqUp1sJqfjGvOn8SQNLt5AqiD3A/nfBr8R1c8O4eUmyxS7HzP3ykNPrH/qN8SnO6jts1++OaXRaksD+PlUsOqjnp888xuI3qUjSPc+blHxaRJAisWjsyLLy1gXXJ9Oc3pUlCs2pmIZZBGykAhTwQSQe95cn+DlmP4rW6jUte7dIQTddftxi0/w2HSzwKrO4dttE8Aden0xhtxsg/F/E80jTwatY9fEnmsrZuwD1HUZUdYjMfDMqNXQbaH3GTFQ6X4ppGhYiNnIaM+lDoeoPOfXnSBpAd9nnllB/wAYyhuSj/ucySJIscUBMzOwHVvCLFT7hRgNNoVmlMqzMyqeFaLZ/P0y14cAElwAlTfU1gZtbGrRokBVWbbw/wBD2y4W1sx6k7VlRuxd9HE9LKhP/wCjisugEFHT6N5g3dVU/ezlyDSrPqmgkokG91X0PSskaD4tqB8dm+HssbRR79p20QAfbHqUwASZrO/UXli00bBdUsqrZH9OM+WsOuk0fhELPLIoG4FgAyj3yz8VRkIbTkRuw4JBO3gk9xkmGTUPrBFLJGysTdIRfBPqc83yWuAaxT0JTX8fyBD7M8TTpGVMcjOqm1tuLz2OHRSajxIViSZPMxRju+vrg5JvBklUwwut1RWv2xqOZnJhRURQNwoenbIvnfVVvuUJWpBz6mmk1e4DTIjAVy5Y/tg4NW6yH8SkJ90BJ+xGMxymbc4VFKmhQxhUGmRZAA10a+ZrLkReexbA/Rgo9WHVnhiYIptgUK/bCJNqAhk0bRBqrbJa39QP7Y40IliWViBZ4AHTocJDAAyEH/djSAAWmBCRhk/S6h5CN8e2UryqkEAj37jDxzaMyCFdSprysiHm/wCe2Pyygh5ClsATzik+ngn3NNCjHgkkc4i13PUciBT1N66ZJIpHhaNVUEAkfTt++di2tjuCRtxAFgLnZJxMeWyf/9k="/>
          <p:cNvSpPr>
            <a:spLocks noChangeAspect="1" noChangeArrowheads="1"/>
          </p:cNvSpPr>
          <p:nvPr/>
        </p:nvSpPr>
        <p:spPr bwMode="auto">
          <a:xfrm>
            <a:off x="63500" y="-561975"/>
            <a:ext cx="14954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CNALgDASIAAhEBAxEB/8QAGwAAAwEBAQEBAAAAAAAAAAAAAwQFAgABBgf/xAA1EAACAgEDAgQEBQMEAwEAAAABAgMRAAQSITFBEyJRYQVxgZEUMqGx8CPB0QZCUmIV4fFy/8QAGgEAAwEBAQEAAAAAAAAAAAAAAgMEAQAFBv/EACoRAAIDAAICAgIBAgcAAAAAAAECAAMREiEEMRNBImFRgaEFFBUjMnHh/9oADAMBAAIRAxEAPwD7ZPHZOG8t0Nvrjmm08jRkzOBx9sHC0cPmCV5rAu6wep+JVII4yXN0K6DPmwvAAt3/AOy3foRicQ6ZBuHiHrZ7fz+2I+KSx3HaDVc8/XCGRmYkr4sldf8AauK6hphM2wMGb87DouA4PPczJoIhZIi/nbnuecT1ELLe7p2rqca0wkkSQSzKqj1NXmG06ujmQMew2m8EU/KARg2cXIGZJ6aZpbd5Aq/9eMyhEBcJKW4qhYvDLAgcb954vk/TpmZW08a8KBR6X1PrjRX8ZJQf1gA8hrHIlLLIWuMEN34vGIW1kkfO6h7cZ7LqomYIgIHy/Mc207CKiSqgcjdnOvQE5ePsmBnm1EsnJ46AA4XTwtQLd+MX/ERqV22xPaumORs8lbg3zCgCskNVp0mNSyr6hEjMcpYEA10Iu8aUSOy+JOxAHbgftiruqsFQE8c+p++bhEsikmMAgXjansqYKIwrW/uFYhbXxZGPck1nun2oeCE5skGyc8ETcigvqaz1QycqRx7YNvkWMNMMVIvYEdKmgY6AHq1Xmi6snnVbvqDiStIzkEmvYY1DEgPLMR6ds0mzQQcg/g3Rh4JN6HYjbL4APf1zfhswIMMoX2JIzcQWPyoAt9T3OEKgrRcjjoWzReBukk/qKdBvQ6kyYBSFXcoAomzf2xqNo5EID0AtHcOv8rCxQxhgCwHJvGS8SIEjANDklbyugs6AnqIdeJnz0umVWZ4iX29L+Wdj2reOQGBPIADbAVz/AHzsJqO4nRMPpHkPih6Tni+pwC6RA/AQX73hpNb4ahHO6zVeuZSRYyHfYr10PbNas2EAfcarD7h1SMDZdDux/wAZK1Or3ONxUR9d10P1xieV5IpijLyCA2fN6Yz6qRUL0EAWyeB7nBXxuYPeCc9/D6n0KBGe9u6xySeuB1epXSypEG2mY8CPk5P1WreCVotPJy5BLML2j2xImafXoPEsqv5h/tHbKqvBH4/wJLb5uHB7jOsllhdot9ScFQRye30H+cSQMdUgc7y1981Pv8ZxKR4nO+Q9e3T0rFoGimniXdTXR5P0rkZatXx17kka3WwmUWjO8kc7QDS0tXf+M9WNm5IXaaILHdjKRRJJRvhQNpfkcnnPVaJSAigAdDkFlgJ9Sxa8+4ItJGF2SFQDZ2CiRjscO7l5GK1xZOZRwsnmVTXY45DIjVYHPY8VkjV23J173+0qpCI2mZRII28qkt3oYUs2zaqkL884PGtgyJ7reYbUaYKxDglfeucD/TXY6d6lnz1g5onLMzH0HuTm7DGytkdKxRtVGlN4hN9gemaXVhrCjt1PGC3+H2BR+OxZ8qv0Wj8L7U2NECb64QO6g7EF+l5LjmkJ459xjIkYjkX7jM/y1ny6y+oIuQjAYyX1D8BkH64RBJYEjIa9DiiSBQSxrCxaiMHncflhqlgGgDuASh9mPC2AIG35jPd8l1uF11IxdNQjNwaHpXObMqfP2rKlr7EWzCKaks0q7yoa7NCx9s7NTTIWI2kiufY52OB67icBkEaxS5fZvZug9McMhfaETcK6kdPXJ0I89pYQcCsJ8Q1ssUEccSiwT5xY7+3zylVPZzciOYHuZ1vxCd5DBAsSIPKSQcT0UTLNLJK25gKoeUXiHxHWSskcaxMGVrJPF3g9G0kAeOVW33bGuBf7Zq+gAMMR8g5YTsvarRsBHOoWJQPzE3fvX1xFZTC7GFjuv8xPF4vNqGfRgESbVo8Drm9JLSeLuoHilNcen89c9CsqlTufcjvLNeqL6h/ish/CKJUIYHe7KfzXk0FDyu0i7q7xrWePOWIXy7f7ZPIZSoZaAokA3xi6WY5y9QvJVQwyP6LxtRqzulKrsBHFir6Za0iacwq0slvXKi8+e0+3x6Syu0AH2vGkNbCCbsAgYtqk0tkfVYQvuXll0wXiIAevJ/c4lNNvktbA7VgJE2kANwOcw7BR04PPyyqmpAR1Osc/Zm5JtpIDEmulYJjIVNAketZhtrG75B6HGgqjaDfTpWDc5rrLAb+oFKC1+LHP3AxhyQWJvH4lJTrRxHzbyBwvtjKnaqgd8XSxsVXIw/xHXVrVYUVtA+4yigEl3NgdcOZ9oGwEceuIAxhKLHcPTPd1X+bpeKsIbepykr6j8ckki+VFr3OGHin8xQV1AGIq84h/pLwwFtgmOoVSxPlsC/fJ/iU4Iz5DK8J5PUnDK7MOXCjsuRIJpk3CRWe7r2wo1b8IG5PqM41HTNFko+LskUyDcL+WdiPiMp8V0spyLBzsUau4YsH1FZtbpliZ02k7eFN8/wA6/TE5PiHiwCNydgdapewbm8TlCAfnAo8A/LFpW28q4uunqMprZfcjssbMjMusVtaxckoqeWx0xPUzku5j8Qlx6+lZ6pXxCWJoCgK69853hUhjtND8t85gUc9/UV8jETEOt1CwiMxoQvF1++NwzFdGijijxk9hH4rEKwWxQJrDvC7RBY91g3uuhjqeBrYwXewMBG49UzlrDGhXXjFyWWZEHI2de5PTPI5Tv4AC88H0wviHePKOOhy+urkuiS2+QwOGA3N4myuaIsd8YieySvPAq/likmpaOSztPPY84fTNZChD2A5zgg9GB8xBGShHIrJTkcDm82/hMqgupWvXFFhnZgvgyk30KEV9TmpNPLAx8QUOaBcA4xUQ6QY4+RZmlYeNtOOQVDHPYp1mUtu6GgPSsnMeQfEvn0r9cFE4QSG+DyAOuKdOJAnJ5DMPUtBQCCTY71i+m1Wx3hma2BJRjxYvJp1ZEg2ny1fbrgTqdzNLuCuvFMa4+eCT7hm0nuW01HU0CdlnnG11ce0hiANp5z57TvUW/cAwWuD29MbOsjCqQTz1F5KVHGNFxlqLUxhVUPtoUaOYMlpSsD5r4OTU1qoKG0/rnDWxsatRm8Rymi4noylsZW3pMA3W+32zyOZmNyMCQaJHfA6d1kAVK4/MfTCDYqnaTVnqOmAT1NCnejGElRpFj3hFbncx4/bOxSMLI6jkm+hHBzsitdA3csrDcY5qvhviqrRst35rHNYprvh0MMURBtmamvpVZ9AXRed1A9MQ1ZRzD4rABZd4b/PtgIQci2yfNQ6RPGHiMoJUkJV967Z2q08auxiEdBbbzjg/vlHVxRp8V8eCSFgYi35R1sdPf3yNq9bC+pIkdgCCGYoSbwgGZjncW3BF/rCwsFZS27aDyAazx/iDMiRxlQvNgqPXAwayMOAjpTHqwP0zWs05hi8SLaVsmxztJOUptLhXESx+VNQ+p7FKjsQzBVRSxYC6+l4I6tS42kWTzfXAxTRxQNaRl5ANzGM2B8+npmI4o/KxPKtZoZVVe7A9YJDaijB7MoeFHJGrBmZmcCgOMoaTRqHjLKpBvv06dsV04QxxCnpuQw4vtwT9coaESMyNZI3EVXPTHiwcjkelIxSR3GCCGAG4EftiXxRRuRgpFA7rPU4/vZiBR6c0MV1SmmLOCp7YFdhA2U3VhlIkZrK2F+lYLzEt5bAHSryhOoVLsc+meaWFJLVZSq3zQ/gwr/JFY5P9SOrxmezgslNIgkVWIJHt0wZAtj1u7y9qtPCRUaAsOprn263k8/DdTKHZWFDryBWSJ5Ysq5cYy3xHqbAdiACofKLo4aOQsPMASBwCemb/AAM6P5jHV0LYf2xqD4bPLH4iIQDyCDxmG8aBkAVvFgLHNfI8YVAbFqp+Rx1fhWqqlQsL7KM7/wAex4VefarOB8ynTkYoce57HKI5AUKc9flhmkVgaNDA/gtQp5gk+wwyaOUhQI23MaojjM5COUtH9FpztXkglrBPes7G/h3wzUJqEeeJCq3wDQ+ZzsX8Ac6RKVfB7mp2UHkblHHTqPbJ0uqVm3PSAEAEENuJPQgY4S8S3E1E8WRzi3xZESCOhuct5mNWTX8+2TrhbMnNqjls9lfTiZpNREiyKtW69Bz/APcia1dBPMXSIqSTbA7d2G8HwUClw7SRqWIPY4GMQxqvi6djtcENZo98YKnH/DQYn5A4/ICLvp1QgRRV/wBgxGA18raeBmmASMBTbfP++VpzC7CSJjtJ6A9P0wHxDT6PW6aKKbeXdhtG6qNAdu3OHYGDEsfU78cxRPmpviiSpIQI1etxAYEAjmgf0xnQayHVOoivf1ph+2El/wBOaQECPejqPOHtyD8rHGD0nw6LQSqZWSRl/Kwjraf3zq7ScURT1AHT1Ko3Q6aIyBth/KVPYdv3yh8OkV0jaOfhTypcfLE9KiiBSGKCy4ZRd9q/TCw7pyYip80wbcALvjk/c41PI4g5KBV6JlB9US4WPcSenlOCeRnjqRzz3qu+DnCRa3T6FJt07xtJQPQAj373+ma8AKKZwCOovnDW4HIRrbvYqSwkIWESD1rv9cY0cmxuInBPHBHOdCAZ7AMhA6euH0+78QV8E10Nnp8sR5x5UN1/eH4QK3g7NaiM7dkYIYdQHv8AgzGi08bOwnejdhmUnHpZNQNoCAKfexf+MxDDqBRVfDYehyTwQfhUHqU+eAbTxhlhhDr4QjcDnHdPsNIE4J4bsMVqU0HoE0LA/v0w8W5SI+dl88dfrnoDsmQEESkIa43BvkcYj00AU7okUnkk8bvsMVidV3FVOwD0/fOEzSFTde1UB8sEcVXD9we/cLJpoCQFAHpWMKIY9iqqsdvJYci8ysnhoSoUseN3tmk6B5twA79cZyUNgEIetnkw8OI+VQKJ4GdgdbPG6stMLTjm87GlwPUwCQFbUSsGcUBfIHGdOm2IpdlhV3ni6h0YFKpePNzgJdVGrFmmVdp6Hv8ATEKBWpMUbOUAunYTzODe1QgLDgmh0/nfAyxyF2jYPRYAEg1Xf+32x2TU7IrpmUmwwvr/AAYKR3bSbySp5oMh/bBawFs/iCo6yTvCjfbtBBuvze+Um+HjYVZPLtAvvxk6L8bKygIAC9k9OPucr67xDEI1c3Q4B4/vk5J4kmPJGdAyZq9BLHTwgsSOQ3Wvn3xCGSbVSqs6eIsfLEnlfnxxjjfEZxHJFM7iRTYZQKI+VftiMk2qmkBWQOLokCj9vTABUEzdJyPytpniVLhiVG8hLkE/T74FZU0qu0r7WUFzsohgOfpiep0kDJulSmH+4irPp7fbJ82i1GoVkIjELptYeJZr07YKOOIEY2juRpP9X/iPicfxA6MJJHG6AqeWBqr47V0xyL/WcSwwpJo9RJMIwJX3L52rk9fbI+o/0/ph8TaAF0iCbzsJd/oO+F0X+nJDIr+JJ4F8M6FXFf8AU+/vlnJB2IRZfqfofw7UEok4Tw0lQMqycECrF1jOn1UTSbjMjc8015C0waZzHuelH5mBUfS8uaBBDHtVFP8A2B65L5Lg1gH7jfEBL9Rl9WdRIpjWut0OM9iLxsrHeo9SQLOejUFD4SLtDHkAE/rjgdkFGCRrHLKhIOZXxzoeoV7Ny0nuduRlDFmYH3JGeBATcR5HYjpnssRZdsTPfehQzcGkkUW7ED0JH8OGlw47Jn5GE00sw80rKdv5QDxjaNbeZLHtnaaGEttTc/a17Y6mkW1CDaQPynv749vyIwRKwyIJgPCgCqnlPGClUbiCx2g8VWezytGuwil7mrH6ZlFVnJUWp9Og+WYT3GdRD4oViiLJXIJJHTOzPx+RY9PLtUAgAf5zsRfcUbFhKOpDCORuBNE1Q7ZqIIu5mZuTzzm1cNowWpHY8WLxjR/D2mhBT4im09THAKB+uO8l+JwGT0pyEAI4mslixPI4vA62/wAOXpypIUEAnLcWk1WngZd2nlI/5KFPOSDpNdI/hSLpIwelO1/txkjWZvcoFfY6iULhIgvhMZORukBW8YD6hwpkljjs8xsnNfPdWKfExJHcmkSH+k1SgzM1G+OoHpmRLvWJnMO6SrG7pfbMY9CYd9Qeo1M8VguNvfbV4s+sWdh5lVgf+IB/TtlF9FFtBkT+oBwVA/hyTPpNSsu+NmoCrsA/UEZiANpg8ivUFOZZGMYQbLAC1uHzvnNvppo182ogUirVhuP2vPJ9dPpiF1ESA3ypqvri8s2m1Lb206dbLKK/tj8CkDIOgwMvw7T6XSs0Zm1DmRmOyQoVJ7KOlc9Mb00Uy6VWJmKbfyyHzLZ7kV/6zGpOmWDwmZgo5Dix+uaiGnkhZIXMj15KXaR6H3ygDkp6yJL/AJZCy/EE0wVJ9PIXHlBbi/bKOj1AnIMbhAKJQ85Bk02nSdVm10ry1zEXUcfbnLelBKh0mEkZobbHPvirKiT79R1NxDd+o0NXHDqBcwDbuFsnn2yq2sYxLbshbjb4TEj9KyUzlP6ggdgvZWGOeNJLCDC0sEh58wBCjtx/jJ1DKD+4+yzl9ylo9QyMqnUxvN1uh9q652pg1c0ltL5bt73f2PHGLO+rhYPBHHKzdxJR+3bPFkmkiDzzvA5FsEdTR+3OAd5KNg6MwiWIRHAn9JDuB8u0CyMT1UGokkSWN9QvF/0ytqfrgo/wM4/rTpK//MvtPfuKykJI9MNmmnmUkAUDvHHAv/7lauxJIimAbr6iyalnIglkkMqrzvU2fc9sNoZDCQzG42BHWqPY5mXUSeIWkKgbTZDck/LrnaWFpoxLKxjJHlUEH09M3SonJ79zXxKJJdPIvmoqTd3fGdnagsNM/iBWV+fKen/vOyS99boSlV6nynxNwun3IS4SyAvXj0yb+N1xV5Idtg8uj9Rz1rr074/v8TTSEcFBY75I0XxXUiZPBcxCRaIU9OMv8n/c7EiqUp1sJqfjGvOn8SQNLt5AqiD3A/nfBr8R1c8O4eUmyxS7HzP3ykNPrH/qN8SnO6jts1++OaXRaksD+PlUsOqjnp888xuI3qUjSPc+blHxaRJAisWjsyLLy1gXXJ9Oc3pUlCs2pmIZZBGykAhTwQSQe95cn+DlmP4rW6jUte7dIQTddftxi0/w2HSzwKrO4dttE8Aden0xhtxsg/F/E80jTwatY9fEnmsrZuwD1HUZUdYjMfDMqNXQbaH3GTFQ6X4ppGhYiNnIaM+lDoeoPOfXnSBpAd9nnllB/wAYyhuSj/ucySJIscUBMzOwHVvCLFT7hRgNNoVmlMqzMyqeFaLZ/P0y14cAElwAlTfU1gZtbGrRokBVWbbw/wBD2y4W1sx6k7VlRuxd9HE9LKhP/wCjisugEFHT6N5g3dVU/ezlyDSrPqmgkokG91X0PSskaD4tqB8dm+HssbRR79p20QAfbHqUwASZrO/UXli00bBdUsqrZH9OM+WsOuk0fhELPLIoG4FgAyj3yz8VRkIbTkRuw4JBO3gk9xkmGTUPrBFLJGysTdIRfBPqc83yWuAaxT0JTX8fyBD7M8TTpGVMcjOqm1tuLz2OHRSajxIViSZPMxRju+vrg5JvBklUwwut1RWv2xqOZnJhRURQNwoenbIvnfVVvuUJWpBz6mmk1e4DTIjAVy5Y/tg4NW6yH8SkJ90BJ+xGMxymbc4VFKmhQxhUGmRZAA10a+ZrLkReexbA/Rgo9WHVnhiYIptgUK/bCJNqAhk0bRBqrbJa39QP7Y40IliWViBZ4AHTocJDAAyEH/djSAAWmBCRhk/S6h5CN8e2UryqkEAj37jDxzaMyCFdSprysiHm/wCe2Pyygh5ClsATzik+ngn3NNCjHgkkc4i13PUciBT1N66ZJIpHhaNVUEAkfTt++di2tjuCRtxAFgLnZJxMeWyf/9k="/>
          <p:cNvSpPr>
            <a:spLocks noChangeAspect="1" noChangeArrowheads="1"/>
          </p:cNvSpPr>
          <p:nvPr/>
        </p:nvSpPr>
        <p:spPr bwMode="auto">
          <a:xfrm>
            <a:off x="215900" y="-409575"/>
            <a:ext cx="14954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3.gstatic.com/images?q=tbn:ANd9GcS-s_qAv-GaTbQoUL6cwe7_fz5ZRHUutqzNGvI44VlEing5hJG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0" y="1136368"/>
            <a:ext cx="2757489" cy="18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etmuseum.org/toah/images/h2/h2_56.135.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6"/>
          <a:stretch/>
        </p:blipFill>
        <p:spPr bwMode="auto">
          <a:xfrm>
            <a:off x="1670566" y="4084199"/>
            <a:ext cx="2753782" cy="18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545</Words>
  <Application>Microsoft Office PowerPoint</Application>
  <PresentationFormat>On-screen Show (4:3)</PresentationFormat>
  <Paragraphs>61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Default Design</vt:lpstr>
      <vt:lpstr>PowerPoint Presentation</vt:lpstr>
      <vt:lpstr>PowerPoint Presentation</vt:lpstr>
      <vt:lpstr>PowerPoint Presentation</vt:lpstr>
    </vt:vector>
  </TitlesOfParts>
  <Company>Frisco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</dc:title>
  <dc:creator>FriscoISD</dc:creator>
  <cp:lastModifiedBy>Lenny SKY</cp:lastModifiedBy>
  <cp:revision>70</cp:revision>
  <dcterms:created xsi:type="dcterms:W3CDTF">2009-03-30T18:09:43Z</dcterms:created>
  <dcterms:modified xsi:type="dcterms:W3CDTF">2015-02-26T00:32:26Z</dcterms:modified>
</cp:coreProperties>
</file>