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567F-A174-4FCB-8952-E26F98AD90C9}" type="datetimeFigureOut">
              <a:rPr lang="en-AU" smtClean="0"/>
              <a:t>25/07/2014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B32D-F67D-4F84-A393-2114DD5F1C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964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567F-A174-4FCB-8952-E26F98AD90C9}" type="datetimeFigureOut">
              <a:rPr lang="en-AU" smtClean="0"/>
              <a:t>25/07/2014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B32D-F67D-4F84-A393-2114DD5F1C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3551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567F-A174-4FCB-8952-E26F98AD90C9}" type="datetimeFigureOut">
              <a:rPr lang="en-AU" smtClean="0"/>
              <a:t>25/07/2014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B32D-F67D-4F84-A393-2114DD5F1C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047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567F-A174-4FCB-8952-E26F98AD90C9}" type="datetimeFigureOut">
              <a:rPr lang="en-AU" smtClean="0"/>
              <a:t>25/07/2014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B32D-F67D-4F84-A393-2114DD5F1C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5405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567F-A174-4FCB-8952-E26F98AD90C9}" type="datetimeFigureOut">
              <a:rPr lang="en-AU" smtClean="0"/>
              <a:t>25/07/2014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B32D-F67D-4F84-A393-2114DD5F1C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834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567F-A174-4FCB-8952-E26F98AD90C9}" type="datetimeFigureOut">
              <a:rPr lang="en-AU" smtClean="0"/>
              <a:t>25/07/2014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B32D-F67D-4F84-A393-2114DD5F1C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614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567F-A174-4FCB-8952-E26F98AD90C9}" type="datetimeFigureOut">
              <a:rPr lang="en-AU" smtClean="0"/>
              <a:t>25/07/2014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B32D-F67D-4F84-A393-2114DD5F1C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845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567F-A174-4FCB-8952-E26F98AD90C9}" type="datetimeFigureOut">
              <a:rPr lang="en-AU" smtClean="0"/>
              <a:t>25/07/2014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B32D-F67D-4F84-A393-2114DD5F1C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978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567F-A174-4FCB-8952-E26F98AD90C9}" type="datetimeFigureOut">
              <a:rPr lang="en-AU" smtClean="0"/>
              <a:t>25/07/2014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B32D-F67D-4F84-A393-2114DD5F1C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6437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567F-A174-4FCB-8952-E26F98AD90C9}" type="datetimeFigureOut">
              <a:rPr lang="en-AU" smtClean="0"/>
              <a:t>25/07/2014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B32D-F67D-4F84-A393-2114DD5F1C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948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567F-A174-4FCB-8952-E26F98AD90C9}" type="datetimeFigureOut">
              <a:rPr lang="en-AU" smtClean="0"/>
              <a:t>25/07/2014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B32D-F67D-4F84-A393-2114DD5F1C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273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67F-A174-4FCB-8952-E26F98AD90C9}" type="datetimeFigureOut">
              <a:rPr lang="en-AU" smtClean="0"/>
              <a:t>25/07/2014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9B32D-F67D-4F84-A393-2114DD5F1C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341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Animal Farm Vocabulary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786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FABLE</a:t>
            </a:r>
            <a:r>
              <a:rPr lang="en-AU" dirty="0" smtClean="0"/>
              <a:t> – a story with a moral [and often has talking animal characters]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358" y="2066437"/>
            <a:ext cx="4937760" cy="235000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482" y="1690688"/>
            <a:ext cx="3357227" cy="482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8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2093"/>
            <a:ext cx="10515600" cy="1325563"/>
          </a:xfrm>
        </p:spPr>
        <p:txBody>
          <a:bodyPr/>
          <a:lstStyle/>
          <a:p>
            <a:r>
              <a:rPr lang="en-AU" b="1" dirty="0" smtClean="0"/>
              <a:t>DICTATOR</a:t>
            </a:r>
            <a:r>
              <a:rPr lang="en-AU" dirty="0" smtClean="0"/>
              <a:t> – someone who rules with absolute power 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752" y="1455312"/>
            <a:ext cx="5584048" cy="43723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601" y="1957589"/>
            <a:ext cx="3143396" cy="370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41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1690" y="365125"/>
            <a:ext cx="7812110" cy="1325563"/>
          </a:xfrm>
        </p:spPr>
        <p:txBody>
          <a:bodyPr/>
          <a:lstStyle/>
          <a:p>
            <a:r>
              <a:rPr lang="en-AU" b="1" dirty="0" smtClean="0"/>
              <a:t>PROSPERITY</a:t>
            </a:r>
            <a:r>
              <a:rPr lang="en-AU" dirty="0" smtClean="0"/>
              <a:t> – success, wealth or good fortune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259" y="6143479"/>
            <a:ext cx="7657563" cy="579549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OPPOSITITE OF PROSPERITY: poverty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859" y="1482432"/>
            <a:ext cx="4846213" cy="50731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59" y="365125"/>
            <a:ext cx="2766732" cy="4966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65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PROCURE</a:t>
            </a:r>
            <a:r>
              <a:rPr lang="en-AU" dirty="0" smtClean="0"/>
              <a:t> – acquire, obtain, get hold of something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725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49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Animal Farm Vocabulary</vt:lpstr>
      <vt:lpstr>FABLE – a story with a moral [and often has talking animal characters]</vt:lpstr>
      <vt:lpstr>DICTATOR – someone who rules with absolute power </vt:lpstr>
      <vt:lpstr>PROSPERITY – success, wealth or good fortune</vt:lpstr>
      <vt:lpstr>PROCURE – acquire, obtain, get hold of something</vt:lpstr>
    </vt:vector>
  </TitlesOfParts>
  <Company>Department of Education and Early Childhood Development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Farm Vocabulary</dc:title>
  <dc:creator>Lenny SKY</dc:creator>
  <cp:lastModifiedBy>Lenny SKY</cp:lastModifiedBy>
  <cp:revision>10</cp:revision>
  <dcterms:created xsi:type="dcterms:W3CDTF">2014-07-24T04:31:21Z</dcterms:created>
  <dcterms:modified xsi:type="dcterms:W3CDTF">2014-07-25T06:15:12Z</dcterms:modified>
</cp:coreProperties>
</file>